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FD000-862A-4536-B10C-A96E929ACED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CCF8C-2668-4908-BD3D-774EBAC9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CF8C-2668-4908-BD3D-774EBAC9D4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2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to get the Table/10 Day you select them from the bottom of the screen</a:t>
            </a:r>
          </a:p>
          <a:p>
            <a:r>
              <a:rPr lang="en-US" dirty="0" smtClean="0"/>
              <a:t>Explain that you can slide the forecasts up/down and left/right to see more info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CF8C-2668-4908-BD3D-774EBAC9D4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72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CF8C-2668-4908-BD3D-774EBAC9D4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4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these are just a few of the possible overlay selections.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CF8C-2668-4908-BD3D-774EBAC9D4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nearby, recent, and favorites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CF8C-2668-4908-BD3D-774EBAC9D4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2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there are more options to choose from inside the app.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CF8C-2668-4908-BD3D-774EBAC9D4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under Observations you can select different items to display for RWIS and FAA such as Air Temp, Surface Temp, Weather, Wind Speed, etc…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CF8C-2668-4908-BD3D-774EBAC9D4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the there will be a legend for each option that is selected to display on the main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CF8C-2668-4908-BD3D-774EBAC9D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34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 Selections 24 HR Historic/Forecast, 6 HR Historic/Forecast, 2 HR Historic/Forecast</a:t>
            </a:r>
          </a:p>
          <a:p>
            <a:endParaRPr lang="en-US" dirty="0"/>
          </a:p>
          <a:p>
            <a:r>
              <a:rPr lang="en-US" dirty="0" smtClean="0"/>
              <a:t>Speed: Slow, Moderate, and Fast</a:t>
            </a:r>
          </a:p>
          <a:p>
            <a:endParaRPr lang="en-US" dirty="0"/>
          </a:p>
          <a:p>
            <a:r>
              <a:rPr lang="en-US" dirty="0" smtClean="0"/>
              <a:t>Interval: 10 MIN or 1HR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CF8C-2668-4908-BD3D-774EBAC9D4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8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you use your finger to select the route you want</a:t>
            </a:r>
          </a:p>
          <a:p>
            <a:endParaRPr lang="en-US" dirty="0"/>
          </a:p>
          <a:p>
            <a:r>
              <a:rPr lang="en-US" dirty="0" smtClean="0"/>
              <a:t>Explain that taping the STAR in the upper right is how you “Favorite” a route/RWIS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CF8C-2668-4908-BD3D-774EBAC9D4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0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to get the Table/10 Day you select them from the bottom of the screen</a:t>
            </a:r>
          </a:p>
          <a:p>
            <a:r>
              <a:rPr lang="en-US" dirty="0" smtClean="0"/>
              <a:t>Explain that you can slide the forecasts up/down and left/right to see more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CF8C-2668-4908-BD3D-774EBAC9D4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5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to get the Table/10 Day you select them from the bottom of the screen</a:t>
            </a:r>
          </a:p>
          <a:p>
            <a:r>
              <a:rPr lang="en-US" dirty="0" smtClean="0"/>
              <a:t>Explain that you can slide the forecasts up/down and left/right to see more info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CF8C-2668-4908-BD3D-774EBAC9D4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3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03A-20F7-4AB7-B9C9-13D2B9B93FF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402F-3B5E-4D2C-8DF3-5FF8AD3B0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6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03A-20F7-4AB7-B9C9-13D2B9B93FF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402F-3B5E-4D2C-8DF3-5FF8AD3B0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0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03A-20F7-4AB7-B9C9-13D2B9B93FF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402F-3B5E-4D2C-8DF3-5FF8AD3B0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8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03A-20F7-4AB7-B9C9-13D2B9B93FF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402F-3B5E-4D2C-8DF3-5FF8AD3B0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9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03A-20F7-4AB7-B9C9-13D2B9B93FF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402F-3B5E-4D2C-8DF3-5FF8AD3B0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03A-20F7-4AB7-B9C9-13D2B9B93FF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402F-3B5E-4D2C-8DF3-5FF8AD3B0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8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03A-20F7-4AB7-B9C9-13D2B9B93FF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402F-3B5E-4D2C-8DF3-5FF8AD3B0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03A-20F7-4AB7-B9C9-13D2B9B93FF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402F-3B5E-4D2C-8DF3-5FF8AD3B0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9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03A-20F7-4AB7-B9C9-13D2B9B93FF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402F-3B5E-4D2C-8DF3-5FF8AD3B0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9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03A-20F7-4AB7-B9C9-13D2B9B93FF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402F-3B5E-4D2C-8DF3-5FF8AD3B0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03A-20F7-4AB7-B9C9-13D2B9B93FF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402F-3B5E-4D2C-8DF3-5FF8AD3B0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4103A-20F7-4AB7-B9C9-13D2B9B93FF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402F-3B5E-4D2C-8DF3-5FF8AD3B0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5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577" y="5737307"/>
            <a:ext cx="6540843" cy="37894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888482"/>
            <a:ext cx="9144000" cy="2387600"/>
          </a:xfrm>
        </p:spPr>
        <p:txBody>
          <a:bodyPr/>
          <a:lstStyle/>
          <a:p>
            <a:r>
              <a:rPr lang="en-US" b="1" dirty="0" err="1" smtClean="0">
                <a:latin typeface="Bradley Hand ITC" panose="03070402050302030203" pitchFamily="66" charset="0"/>
              </a:rPr>
              <a:t>mobile</a:t>
            </a:r>
            <a:r>
              <a:rPr lang="en-US" b="1" dirty="0" err="1" smtClean="0"/>
              <a:t>MDSS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22" y="237787"/>
            <a:ext cx="2878956" cy="25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Route Forecasts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197794" cy="39010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04" y="1690688"/>
            <a:ext cx="2197794" cy="3901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08" y="1690688"/>
            <a:ext cx="2197794" cy="3901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11" y="1632293"/>
            <a:ext cx="2232629" cy="39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Selecting Observations (RWIS)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170917" cy="3853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93" y="1690687"/>
            <a:ext cx="2170916" cy="3853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85" y="1690687"/>
            <a:ext cx="2170917" cy="3853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78" y="1690687"/>
            <a:ext cx="2170916" cy="38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Observation Forecast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967134" cy="3491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49" y="1690688"/>
            <a:ext cx="1967134" cy="3491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98" y="1690688"/>
            <a:ext cx="1967134" cy="3491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11" y="1693628"/>
            <a:ext cx="1965478" cy="34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Selecting Observations (Trucks)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247221" cy="39888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55" y="1690689"/>
            <a:ext cx="2247221" cy="3988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10" y="1690688"/>
            <a:ext cx="2189481" cy="3886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5" y="1690688"/>
            <a:ext cx="2247221" cy="39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264"/>
          </a:xfrm>
        </p:spPr>
        <p:txBody>
          <a:bodyPr/>
          <a:lstStyle/>
          <a:p>
            <a:pPr algn="ctr"/>
            <a:r>
              <a:rPr lang="en-US" b="1" dirty="0" smtClean="0"/>
              <a:t>Other Overlay View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46899"/>
            <a:ext cx="2621693" cy="46535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95" y="2146900"/>
            <a:ext cx="2623809" cy="4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37" y="2146900"/>
            <a:ext cx="2623809" cy="46572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199" y="1380479"/>
            <a:ext cx="2621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Precipitation Probability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84095" y="1380479"/>
            <a:ext cx="2623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Forecasted Winds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36488" y="1380479"/>
            <a:ext cx="2718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Current Winds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to look for in the APP Stores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0" y="1833863"/>
            <a:ext cx="245145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62" y="1833863"/>
            <a:ext cx="2451458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52" y="1833863"/>
            <a:ext cx="24514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Login Screen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Shop or personal accounts can be used to login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If you do not have a personal account and would like one, contact your RWT Coordinator.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1" y="1825625"/>
            <a:ext cx="2451458" cy="4351338"/>
          </a:xfrm>
        </p:spPr>
      </p:pic>
    </p:spTree>
    <p:extLst>
      <p:ext uri="{BB962C8B-B14F-4D97-AF65-F5344CB8AC3E}">
        <p14:creationId xmlns:p14="http://schemas.microsoft.com/office/powerpoint/2010/main" val="26695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Main Load Screen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1" y="1825625"/>
            <a:ext cx="2451458" cy="4351338"/>
          </a:xfrm>
        </p:spPr>
      </p:pic>
    </p:spTree>
    <p:extLst>
      <p:ext uri="{BB962C8B-B14F-4D97-AF65-F5344CB8AC3E}">
        <p14:creationId xmlns:p14="http://schemas.microsoft.com/office/powerpoint/2010/main" val="6157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Full Map (Blank)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3" y="1690688"/>
            <a:ext cx="2057767" cy="365253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96" y="1690688"/>
            <a:ext cx="2057767" cy="36525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29" y="1690688"/>
            <a:ext cx="2057767" cy="36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14" y="1690687"/>
            <a:ext cx="2057767" cy="36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Full Map (With Selections)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8" y="1690688"/>
            <a:ext cx="2055181" cy="36479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88" y="1690688"/>
            <a:ext cx="2055181" cy="3647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28" y="1690687"/>
            <a:ext cx="2055182" cy="3647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75" y="1688932"/>
            <a:ext cx="2057160" cy="365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Full Map (Legend)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25" y="1690688"/>
            <a:ext cx="2451458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48" y="1690688"/>
            <a:ext cx="24514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Full Map (Radar Options)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39" y="1690688"/>
            <a:ext cx="245145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7" y="1690689"/>
            <a:ext cx="24514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Selecting a route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230745" cy="39595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07" y="1690688"/>
            <a:ext cx="2230745" cy="3959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14" y="1690688"/>
            <a:ext cx="2230510" cy="3959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786" y="1631092"/>
            <a:ext cx="2265814" cy="40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305</Words>
  <Application>Microsoft Office PowerPoint</Application>
  <PresentationFormat>Widescreen</PresentationFormat>
  <Paragraphs>48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Office Theme</vt:lpstr>
      <vt:lpstr>mobileMDSS</vt:lpstr>
      <vt:lpstr>What to look for in the APP Stores</vt:lpstr>
      <vt:lpstr>Login Screen Shop or personal accounts can be used to login If you do not have a personal account and would like one, contact your RWT Coordinator.</vt:lpstr>
      <vt:lpstr>Main Load Screen</vt:lpstr>
      <vt:lpstr>Full Map (Blank)</vt:lpstr>
      <vt:lpstr>Full Map (With Selections)</vt:lpstr>
      <vt:lpstr>Full Map (Legend)</vt:lpstr>
      <vt:lpstr>Full Map (Radar Options)</vt:lpstr>
      <vt:lpstr>Selecting a route</vt:lpstr>
      <vt:lpstr>Route Forecasts</vt:lpstr>
      <vt:lpstr>Selecting Observations (RWIS)</vt:lpstr>
      <vt:lpstr>Observation Forecast</vt:lpstr>
      <vt:lpstr>Selecting Observations (Trucks)</vt:lpstr>
      <vt:lpstr>Other Overlay View</vt:lpstr>
    </vt:vector>
  </TitlesOfParts>
  <Company>MnDOT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WebMDSS</dc:title>
  <dc:creator>Pierzina, Jay (DOT)</dc:creator>
  <cp:lastModifiedBy>Pierzina, Jay (DOT)</cp:lastModifiedBy>
  <cp:revision>9</cp:revision>
  <dcterms:created xsi:type="dcterms:W3CDTF">2019-09-12T17:39:29Z</dcterms:created>
  <dcterms:modified xsi:type="dcterms:W3CDTF">2019-09-12T18:29:52Z</dcterms:modified>
</cp:coreProperties>
</file>